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2" r:id="rId2"/>
  </p:sldIdLst>
  <p:sldSz cx="9906000" cy="6858000" type="A4"/>
  <p:notesSz cx="7102475" cy="102346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67"/>
  </p:normalViewPr>
  <p:slideViewPr>
    <p:cSldViewPr snapToGrid="0" snapToObjects="1">
      <p:cViewPr varScale="1">
        <p:scale>
          <a:sx n="81" d="100"/>
          <a:sy n="81" d="100"/>
        </p:scale>
        <p:origin x="1644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739" cy="513507"/>
          </a:xfrm>
          <a:prstGeom prst="rect">
            <a:avLst/>
          </a:prstGeom>
        </p:spPr>
        <p:txBody>
          <a:bodyPr vert="horz" lIns="100518" tIns="50259" rIns="100518" bIns="50259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092" y="2"/>
            <a:ext cx="3077739" cy="513507"/>
          </a:xfrm>
          <a:prstGeom prst="rect">
            <a:avLst/>
          </a:prstGeom>
        </p:spPr>
        <p:txBody>
          <a:bodyPr vert="horz" lIns="100518" tIns="50259" rIns="100518" bIns="50259" rtlCol="0"/>
          <a:lstStyle>
            <a:lvl1pPr algn="r">
              <a:defRPr sz="1400"/>
            </a:lvl1pPr>
          </a:lstStyle>
          <a:p>
            <a:fld id="{47EE4C54-0F46-4EF5-B174-0EE276C79E53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7739" cy="513506"/>
          </a:xfrm>
          <a:prstGeom prst="rect">
            <a:avLst/>
          </a:prstGeom>
        </p:spPr>
        <p:txBody>
          <a:bodyPr vert="horz" lIns="100518" tIns="50259" rIns="100518" bIns="50259" rtlCol="0" anchor="b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3506"/>
          </a:xfrm>
          <a:prstGeom prst="rect">
            <a:avLst/>
          </a:prstGeom>
        </p:spPr>
        <p:txBody>
          <a:bodyPr vert="horz" lIns="100518" tIns="50259" rIns="100518" bIns="50259" rtlCol="0" anchor="b"/>
          <a:lstStyle>
            <a:lvl1pPr algn="r">
              <a:defRPr sz="1400"/>
            </a:lvl1pPr>
          </a:lstStyle>
          <a:p>
            <a:fld id="{575C0F79-A1A5-4B69-A245-1C2AA526B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82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739" cy="513507"/>
          </a:xfrm>
          <a:prstGeom prst="rect">
            <a:avLst/>
          </a:prstGeom>
        </p:spPr>
        <p:txBody>
          <a:bodyPr vert="horz" lIns="100518" tIns="50259" rIns="100518" bIns="50259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2"/>
            <a:ext cx="3077739" cy="513507"/>
          </a:xfrm>
          <a:prstGeom prst="rect">
            <a:avLst/>
          </a:prstGeom>
        </p:spPr>
        <p:txBody>
          <a:bodyPr vert="horz" lIns="100518" tIns="50259" rIns="100518" bIns="50259" rtlCol="0"/>
          <a:lstStyle>
            <a:lvl1pPr algn="r">
              <a:defRPr sz="1400"/>
            </a:lvl1pPr>
          </a:lstStyle>
          <a:p>
            <a:fld id="{9EE4C4D6-0CB0-4FF3-AAC2-2891104B2879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81113"/>
            <a:ext cx="498475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518" tIns="50259" rIns="100518" bIns="5025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100518" tIns="50259" rIns="100518" bIns="50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3506"/>
          </a:xfrm>
          <a:prstGeom prst="rect">
            <a:avLst/>
          </a:prstGeom>
        </p:spPr>
        <p:txBody>
          <a:bodyPr vert="horz" lIns="100518" tIns="50259" rIns="100518" bIns="50259" rtlCol="0" anchor="b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6"/>
          </a:xfrm>
          <a:prstGeom prst="rect">
            <a:avLst/>
          </a:prstGeom>
        </p:spPr>
        <p:txBody>
          <a:bodyPr vert="horz" lIns="100518" tIns="50259" rIns="100518" bIns="50259" rtlCol="0" anchor="b"/>
          <a:lstStyle>
            <a:lvl1pPr algn="r">
              <a:defRPr sz="1400"/>
            </a:lvl1pPr>
          </a:lstStyle>
          <a:p>
            <a:fld id="{30E934B2-9BD5-4FE5-B45C-1BA6D0D4E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8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1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32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56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39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01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0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24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89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12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6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EAC5-BB8C-7641-B3FD-5FB843AF97CB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17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eb.es/" TargetMode="External"/><Relationship Id="rId5" Type="http://schemas.openxmlformats.org/officeDocument/2006/relationships/hyperlink" Target="mailto:formacion@caeb.es" TargetMode="External"/><Relationship Id="rId4" Type="http://schemas.openxmlformats.org/officeDocument/2006/relationships/hyperlink" Target="https://form.jotform.com/834651010439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B2E1DC-EFF3-374D-A3EF-BCC0F20DD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" t="7248" r="5051"/>
          <a:stretch/>
        </p:blipFill>
        <p:spPr>
          <a:xfrm>
            <a:off x="-1823247" y="0"/>
            <a:ext cx="6861592" cy="5100034"/>
          </a:xfrm>
          <a:prstGeom prst="parallelogram">
            <a:avLst/>
          </a:prstGeom>
        </p:spPr>
      </p:pic>
      <p:pic>
        <p:nvPicPr>
          <p:cNvPr id="18" name="Imagen 17" descr="fondo tuitter.png">
            <a:extLst>
              <a:ext uri="{FF2B5EF4-FFF2-40B4-BE49-F238E27FC236}">
                <a16:creationId xmlns:a16="http://schemas.microsoft.com/office/drawing/2014/main" id="{A00BF2DE-78EE-1B48-AFDA-C8C2FAF2E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6" y="-37"/>
            <a:ext cx="8021784" cy="510273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41075" y="1765177"/>
            <a:ext cx="6589270" cy="1569632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r" fontAlgn="base"/>
            <a:r>
              <a:rPr lang="es-ES" sz="3200" b="1" dirty="0">
                <a:solidFill>
                  <a:schemeClr val="bg1"/>
                </a:solidFill>
                <a:latin typeface="Signika"/>
              </a:rPr>
              <a:t>ERTES Y </a:t>
            </a:r>
          </a:p>
          <a:p>
            <a:pPr algn="r" fontAlgn="base"/>
            <a:r>
              <a:rPr lang="es-ES" sz="3200" b="1" dirty="0">
                <a:solidFill>
                  <a:schemeClr val="bg1"/>
                </a:solidFill>
                <a:latin typeface="Signika"/>
              </a:rPr>
              <a:t>SU APLICACIÓN </a:t>
            </a:r>
          </a:p>
          <a:p>
            <a:pPr algn="r" fontAlgn="base"/>
            <a:r>
              <a:rPr lang="es-ES" sz="3200" b="1" dirty="0">
                <a:solidFill>
                  <a:schemeClr val="bg1"/>
                </a:solidFill>
                <a:latin typeface="Signika"/>
              </a:rPr>
              <a:t>DURANTE EL COVID 19</a:t>
            </a:r>
            <a:endParaRPr lang="es-ES" sz="2800" b="1" dirty="0">
              <a:solidFill>
                <a:schemeClr val="bg1"/>
              </a:solidFill>
              <a:latin typeface="Signika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30684" y="3530667"/>
            <a:ext cx="6817970" cy="166382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s-ES" sz="1960" dirty="0">
                <a:solidFill>
                  <a:schemeClr val="bg1"/>
                </a:solidFill>
                <a:latin typeface="Signika"/>
                <a:cs typeface="Signika"/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es-ES" sz="2000" dirty="0">
                <a:solidFill>
                  <a:schemeClr val="bg1"/>
                </a:solidFill>
                <a:latin typeface="Signika"/>
                <a:cs typeface="Signika"/>
              </a:rPr>
              <a:t>3 de abril de 2020</a:t>
            </a:r>
          </a:p>
          <a:p>
            <a:pPr algn="r">
              <a:lnSpc>
                <a:spcPct val="90000"/>
              </a:lnSpc>
            </a:pPr>
            <a:r>
              <a:rPr lang="es-ES" sz="2000" dirty="0">
                <a:solidFill>
                  <a:schemeClr val="bg1"/>
                </a:solidFill>
                <a:latin typeface="Signika"/>
                <a:cs typeface="Signika"/>
              </a:rPr>
              <a:t>De 10.30 a 12.30 horas</a:t>
            </a:r>
          </a:p>
          <a:p>
            <a:pPr algn="r">
              <a:lnSpc>
                <a:spcPct val="90000"/>
              </a:lnSpc>
            </a:pPr>
            <a:r>
              <a:rPr lang="es-ES" sz="2000" dirty="0">
                <a:solidFill>
                  <a:schemeClr val="bg1"/>
                </a:solidFill>
                <a:latin typeface="Signika"/>
                <a:cs typeface="Signika"/>
              </a:rPr>
              <a:t>Campus Virtual de CAEB</a:t>
            </a:r>
          </a:p>
          <a:p>
            <a:pPr algn="r">
              <a:lnSpc>
                <a:spcPct val="90000"/>
              </a:lnSpc>
            </a:pPr>
            <a:endParaRPr lang="es-ES" sz="1400" dirty="0">
              <a:solidFill>
                <a:schemeClr val="bg1"/>
              </a:solidFill>
              <a:latin typeface="Signika"/>
              <a:cs typeface="Signika"/>
            </a:endParaRPr>
          </a:p>
          <a:p>
            <a:pPr algn="r">
              <a:lnSpc>
                <a:spcPct val="90000"/>
              </a:lnSpc>
            </a:pPr>
            <a:endParaRPr lang="es-ES" sz="1960" dirty="0">
              <a:solidFill>
                <a:schemeClr val="bg1"/>
              </a:solidFill>
              <a:latin typeface="Signika"/>
              <a:cs typeface="Signika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872412" y="5027564"/>
            <a:ext cx="4715220" cy="218813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endParaRPr lang="es-ES" sz="1600" dirty="0"/>
          </a:p>
          <a:p>
            <a:pPr algn="r"/>
            <a:r>
              <a:rPr lang="es-ES" sz="1600" b="1" dirty="0">
                <a:solidFill>
                  <a:schemeClr val="bg1"/>
                </a:solidFill>
                <a:latin typeface="Signika"/>
                <a:cs typeface="Signika"/>
              </a:rPr>
              <a:t> INFORMACIÓN E INSCRIPCIONES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 </a:t>
            </a:r>
          </a:p>
          <a:p>
            <a:pPr algn="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  <a:hlinkClick r:id="rId4"/>
              </a:rPr>
              <a:t>INSCRIBIRSE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  <a:p>
            <a:pPr algn="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CAEB</a:t>
            </a:r>
          </a:p>
          <a:p>
            <a:pPr algn="r">
              <a:lnSpc>
                <a:spcPct val="9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C/ Aragón 215 1º 07008 Palma de Mallorca</a:t>
            </a:r>
          </a:p>
          <a:p>
            <a:pPr algn="r">
              <a:lnSpc>
                <a:spcPct val="9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971 70 60 08 </a:t>
            </a:r>
          </a:p>
          <a:p>
            <a:pPr algn="r">
              <a:lnSpc>
                <a:spcPct val="90000"/>
              </a:lnSpc>
            </a:pPr>
            <a:r>
              <a:rPr lang="es-ES" sz="1600" dirty="0">
                <a:solidFill>
                  <a:schemeClr val="accent6"/>
                </a:solidFill>
                <a:latin typeface="Signika"/>
                <a:cs typeface="Signika"/>
                <a:hlinkClick r:id="rId5"/>
              </a:rPr>
              <a:t>formacion@caeb.es</a:t>
            </a:r>
            <a:r>
              <a:rPr lang="es-ES" sz="1600" dirty="0">
                <a:solidFill>
                  <a:schemeClr val="accent6"/>
                </a:solidFill>
                <a:latin typeface="Signika"/>
                <a:cs typeface="Signika"/>
              </a:rPr>
              <a:t>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-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  <a:hlinkClick r:id="rId6"/>
              </a:rPr>
              <a:t>www.caeb.es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  <a:p>
            <a:pPr algn="r">
              <a:lnSpc>
                <a:spcPct val="90000"/>
              </a:lnSpc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  <a:p>
            <a:pPr algn="r">
              <a:lnSpc>
                <a:spcPct val="90000"/>
              </a:lnSpc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22258" y="545346"/>
            <a:ext cx="3874487" cy="378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6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7162" y="554222"/>
            <a:ext cx="319420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4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1960" b="1" dirty="0">
                <a:solidFill>
                  <a:srgbClr val="7F7F7F"/>
                </a:solidFill>
                <a:latin typeface="Signika" panose="02010003020600000004" pitchFamily="2" charset="0"/>
              </a:rPr>
              <a:t>FORMACIÓN ONLINE</a:t>
            </a:r>
            <a:endParaRPr lang="es-ES" altLang="es-ES" sz="196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4223" y="566942"/>
            <a:ext cx="1418972" cy="911097"/>
          </a:xfrm>
          <a:prstGeom prst="rect">
            <a:avLst/>
          </a:prstGeom>
        </p:spPr>
      </p:pic>
      <p:sp>
        <p:nvSpPr>
          <p:cNvPr id="16" name="Paralelogramo 15"/>
          <p:cNvSpPr/>
          <p:nvPr/>
        </p:nvSpPr>
        <p:spPr>
          <a:xfrm>
            <a:off x="3812189" y="-3907"/>
            <a:ext cx="1983735" cy="5110471"/>
          </a:xfrm>
          <a:prstGeom prst="parallelogram">
            <a:avLst>
              <a:gd name="adj" fmla="val 7370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60" dirty="0"/>
              <a:t>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596E73A-C8BC-B44E-8AAF-6FA67E7E31DA}"/>
              </a:ext>
            </a:extLst>
          </p:cNvPr>
          <p:cNvSpPr/>
          <p:nvPr/>
        </p:nvSpPr>
        <p:spPr>
          <a:xfrm>
            <a:off x="-3140230" y="-863600"/>
            <a:ext cx="3147697" cy="793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elogramo 18">
            <a:extLst>
              <a:ext uri="{FF2B5EF4-FFF2-40B4-BE49-F238E27FC236}">
                <a16:creationId xmlns:a16="http://schemas.microsoft.com/office/drawing/2014/main" id="{8F66C910-CE40-D340-A4D8-C71FE0B7AEF9}"/>
              </a:ext>
            </a:extLst>
          </p:cNvPr>
          <p:cNvSpPr/>
          <p:nvPr/>
        </p:nvSpPr>
        <p:spPr>
          <a:xfrm>
            <a:off x="3591369" y="-3907"/>
            <a:ext cx="2006936" cy="5110471"/>
          </a:xfrm>
          <a:prstGeom prst="parallelogram">
            <a:avLst>
              <a:gd name="adj" fmla="val 7370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60"/>
              <a:t>a</a:t>
            </a:r>
          </a:p>
        </p:txBody>
      </p:sp>
      <p:sp>
        <p:nvSpPr>
          <p:cNvPr id="21" name="Paralelogramo 20">
            <a:extLst>
              <a:ext uri="{FF2B5EF4-FFF2-40B4-BE49-F238E27FC236}">
                <a16:creationId xmlns:a16="http://schemas.microsoft.com/office/drawing/2014/main" id="{E5B5347C-139C-0945-AC01-E42A8371DB41}"/>
              </a:ext>
            </a:extLst>
          </p:cNvPr>
          <p:cNvSpPr/>
          <p:nvPr/>
        </p:nvSpPr>
        <p:spPr>
          <a:xfrm>
            <a:off x="2543695" y="-37603"/>
            <a:ext cx="2536987" cy="5144168"/>
          </a:xfrm>
          <a:prstGeom prst="parallelogram">
            <a:avLst>
              <a:gd name="adj" fmla="val 52783"/>
            </a:avLst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60" dirty="0"/>
          </a:p>
        </p:txBody>
      </p:sp>
    </p:spTree>
    <p:extLst>
      <p:ext uri="{BB962C8B-B14F-4D97-AF65-F5344CB8AC3E}">
        <p14:creationId xmlns:p14="http://schemas.microsoft.com/office/powerpoint/2010/main" val="1323237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57</Words>
  <Application>Microsoft Office PowerPoint</Application>
  <PresentationFormat>A4 (210 x 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Signika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Maite</dc:creator>
  <cp:lastModifiedBy>CARMEN FRANCÉS</cp:lastModifiedBy>
  <cp:revision>141</cp:revision>
  <cp:lastPrinted>2020-03-02T14:49:14Z</cp:lastPrinted>
  <dcterms:created xsi:type="dcterms:W3CDTF">2016-03-31T07:56:17Z</dcterms:created>
  <dcterms:modified xsi:type="dcterms:W3CDTF">2020-03-25T12:03:49Z</dcterms:modified>
</cp:coreProperties>
</file>